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2" r:id="rId3"/>
    <p:sldId id="263" r:id="rId4"/>
    <p:sldId id="260" r:id="rId5"/>
    <p:sldId id="261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4EE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im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0327" y="-303935"/>
            <a:ext cx="13272654" cy="746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INTERACTIVE QUIZ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Revolutionizing interactive learning with an engaging, adaptive and fun experience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59EE-14E4-5899-4866-924DFCEE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51" y="47313"/>
            <a:ext cx="3706889" cy="126311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555A34-EDA1-B880-2A17-4C83A75E8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5" y="623455"/>
            <a:ext cx="6068290" cy="55556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9DC16-851C-5CE3-DF26-C2FAAC846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229" y="1310432"/>
            <a:ext cx="5337298" cy="5500255"/>
          </a:xfrm>
        </p:spPr>
        <p:txBody>
          <a:bodyPr>
            <a:noAutofit/>
          </a:bodyPr>
          <a:lstStyle/>
          <a:p>
            <a:r>
              <a:rPr lang="en-US" sz="2800" dirty="0"/>
              <a:t>This project is an interactive  quiz game developed using HTML, CSS, and JavaScript. This application allows users to answer multiple-choice questions, tracks their score, and displays win or lose results. The main theme of the project is to generate a fun, engaging, and beginner-friendly web game while learning front-end development concepts.</a:t>
            </a:r>
          </a:p>
        </p:txBody>
      </p:sp>
    </p:spTree>
    <p:extLst>
      <p:ext uri="{BB962C8B-B14F-4D97-AF65-F5344CB8AC3E}">
        <p14:creationId xmlns:p14="http://schemas.microsoft.com/office/powerpoint/2010/main" val="144077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C1FA-87B6-F25E-29A6-FF526505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95" y="203200"/>
            <a:ext cx="5603119" cy="1257300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C7136-7873-6C22-8881-CBED4825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38" y="1460499"/>
            <a:ext cx="10353762" cy="5194301"/>
          </a:xfrm>
        </p:spPr>
        <p:txBody>
          <a:bodyPr>
            <a:normAutofit/>
          </a:bodyPr>
          <a:lstStyle/>
          <a:p>
            <a:r>
              <a:rPr lang="en-US" dirty="0"/>
              <a:t>This interactive</a:t>
            </a:r>
            <a:r>
              <a:rPr lang="en-US" b="1" dirty="0"/>
              <a:t> Quiz Game</a:t>
            </a:r>
            <a:r>
              <a:rPr lang="en-US" dirty="0"/>
              <a:t> is a web-based application which is developed to test the knowledge of users in History, Geography, Programming and General Knowledge through multiple-choice questions.</a:t>
            </a:r>
          </a:p>
          <a:p>
            <a:r>
              <a:rPr lang="en-US" dirty="0"/>
              <a:t>This provides  fun and engaging learning experience with a simple interface and real-time score tracking.</a:t>
            </a:r>
          </a:p>
          <a:p>
            <a:r>
              <a:rPr lang="en-US" dirty="0"/>
              <a:t>This project is designed using </a:t>
            </a:r>
            <a:r>
              <a:rPr lang="en-US" b="1" dirty="0"/>
              <a:t>HTML for structure, CSS for styling, and JavaScript for game logic and interactivity</a:t>
            </a:r>
            <a:r>
              <a:rPr lang="en-US" dirty="0"/>
              <a:t>.</a:t>
            </a:r>
          </a:p>
          <a:p>
            <a:r>
              <a:rPr lang="en-US" dirty="0"/>
              <a:t>This quiz game displays questions one by one, checks answers instantly, updates the score, and shows the final result as </a:t>
            </a:r>
            <a:r>
              <a:rPr lang="en-US" b="1" dirty="0"/>
              <a:t>Win or Lose</a:t>
            </a:r>
            <a:r>
              <a:rPr lang="en-US" dirty="0"/>
              <a:t>.</a:t>
            </a:r>
          </a:p>
          <a:p>
            <a:r>
              <a:rPr lang="en-US" dirty="0"/>
              <a:t>It can be easily accessed through any web browser without installing additional software.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7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43E-ADD5-0776-CE31-FD120397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Core Features of Our Quiz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5F0A5-0B2C-B192-F75A-5B0B66F8F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33886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Dynamic Question Display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Real-time score tracking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Instant Feedback and Scoring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Flexible Quiz Control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Instant answer validation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3200" dirty="0"/>
              <a:t>Responsive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6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5464-74B7-DC68-6012-C6AC9E35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60"/>
            <a:ext cx="5602514" cy="1675559"/>
          </a:xfrm>
        </p:spPr>
        <p:txBody>
          <a:bodyPr/>
          <a:lstStyle/>
          <a:p>
            <a:r>
              <a:rPr lang="en-US" sz="5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Technology Stack Behind the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A4E15-BD7E-675C-17AB-2678553EF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257" y="1721318"/>
            <a:ext cx="5602513" cy="4882681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rgbClr val="FFFF00"/>
                </a:solidFill>
                <a:effectLst/>
              </a:rPr>
              <a:t>HTML 5</a:t>
            </a:r>
          </a:p>
          <a:p>
            <a:r>
              <a:rPr lang="en-US" sz="2400" dirty="0">
                <a:effectLst/>
              </a:rPr>
              <a:t>For structuring the content and ensuring accessibility</a:t>
            </a:r>
          </a:p>
          <a:p>
            <a:r>
              <a:rPr lang="en-US" sz="2200" b="1" dirty="0">
                <a:solidFill>
                  <a:srgbClr val="FFFF00"/>
                </a:solidFill>
                <a:effectLst/>
              </a:rPr>
              <a:t>CSS 3</a:t>
            </a:r>
          </a:p>
          <a:p>
            <a:r>
              <a:rPr lang="en-US" sz="2400" dirty="0">
                <a:effectLst/>
              </a:rPr>
              <a:t>For styling and creating an appealing visual design</a:t>
            </a:r>
          </a:p>
          <a:p>
            <a:r>
              <a:rPr lang="en-US" sz="2200" b="1" dirty="0">
                <a:solidFill>
                  <a:srgbClr val="FFFF00"/>
                </a:solidFill>
                <a:effectLst/>
              </a:rPr>
              <a:t>JavaScript</a:t>
            </a:r>
          </a:p>
          <a:p>
            <a:r>
              <a:rPr lang="en-US" sz="2200" dirty="0">
                <a:effectLst/>
              </a:rPr>
              <a:t>For dynamic functionality and interactive elements.</a:t>
            </a:r>
          </a:p>
          <a:p>
            <a:r>
              <a:rPr lang="en-US" sz="2200" dirty="0">
                <a:effectLst/>
              </a:rPr>
              <a:t>These core web technologies deliver a seamless and engaging web experience</a:t>
            </a:r>
            <a:r>
              <a:rPr lang="en-US" sz="2000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C6275DE-08D9-1918-E9FE-EABB55F9BC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523"/>
          <a:stretch>
            <a:fillRect/>
          </a:stretch>
        </p:blipFill>
        <p:spPr>
          <a:xfrm>
            <a:off x="6328228" y="452160"/>
            <a:ext cx="5602514" cy="5759450"/>
          </a:xfrm>
        </p:spPr>
      </p:pic>
    </p:spTree>
    <p:extLst>
      <p:ext uri="{BB962C8B-B14F-4D97-AF65-F5344CB8AC3E}">
        <p14:creationId xmlns:p14="http://schemas.microsoft.com/office/powerpoint/2010/main" val="726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7B1B-2244-F48D-8279-F8D0BB61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00" y="-116115"/>
            <a:ext cx="6677176" cy="1257300"/>
          </a:xfrm>
        </p:spPr>
        <p:txBody>
          <a:bodyPr/>
          <a:lstStyle/>
          <a:p>
            <a:r>
              <a:rPr lang="en-US" dirty="0"/>
              <a:t>Structure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DDC6-5FE0-2B94-D386-4DB7B54C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52" y="981529"/>
            <a:ext cx="10353762" cy="5491842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index.html</a:t>
            </a:r>
          </a:p>
          <a:p>
            <a:r>
              <a:rPr lang="en-US" sz="7400" dirty="0"/>
              <a:t>Main webpage of the game, contains quiz layout. Displays questions, options, and buttons</a:t>
            </a:r>
          </a:p>
          <a:p>
            <a:r>
              <a:rPr lang="en-US" sz="7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style.css</a:t>
            </a:r>
          </a:p>
          <a:p>
            <a:r>
              <a:rPr lang="en-US" sz="7400" dirty="0"/>
              <a:t>Adds design, background image and styling</a:t>
            </a:r>
          </a:p>
          <a:p>
            <a:r>
              <a:rPr lang="en-US" sz="7400" dirty="0"/>
              <a:t>Colors, fonts, layout</a:t>
            </a:r>
          </a:p>
          <a:p>
            <a:r>
              <a:rPr lang="en-US" sz="7400" dirty="0"/>
              <a:t>Makes game attractive </a:t>
            </a:r>
          </a:p>
          <a:p>
            <a:r>
              <a:rPr lang="en-US" sz="7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script.js</a:t>
            </a:r>
          </a:p>
          <a:p>
            <a:r>
              <a:rPr lang="en-US" sz="7400" dirty="0"/>
              <a:t>Contains game logic</a:t>
            </a:r>
          </a:p>
          <a:p>
            <a:r>
              <a:rPr lang="en-US" sz="7400" dirty="0"/>
              <a:t>Stores questions and answers</a:t>
            </a:r>
          </a:p>
          <a:p>
            <a:r>
              <a:rPr lang="en-US" sz="7400" dirty="0"/>
              <a:t>Checks correct/incorrect answers and updates score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5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4375-82B1-BB56-03A9-9EEBC54E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384800"/>
            <a:ext cx="10355326" cy="54347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Quiz Game  Home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FB549-EBD2-3B2E-976F-34B0A2E44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77371" y="5921828"/>
            <a:ext cx="12308114" cy="543472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C647FA5-2390-27BC-797A-A539CEDD82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7785"/>
          <a:stretch>
            <a:fillRect/>
          </a:stretch>
        </p:blipFill>
        <p:spPr>
          <a:xfrm>
            <a:off x="1166813" y="261938"/>
            <a:ext cx="9845675" cy="4673600"/>
          </a:xfrm>
        </p:spPr>
      </p:pic>
    </p:spTree>
    <p:extLst>
      <p:ext uri="{BB962C8B-B14F-4D97-AF65-F5344CB8AC3E}">
        <p14:creationId xmlns:p14="http://schemas.microsoft.com/office/powerpoint/2010/main" val="240513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9BEA-1D7C-7BB8-5A38-41473C53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68" y="5220025"/>
            <a:ext cx="10355326" cy="543472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Quiz Result – Winning Screen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52ABCB5-654A-6ABA-C214-56F569496E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" b="6014"/>
          <a:stretch>
            <a:fillRect/>
          </a:stretch>
        </p:blipFill>
        <p:spPr>
          <a:xfrm>
            <a:off x="1169988" y="174625"/>
            <a:ext cx="9844087" cy="48688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D815A-AE24-3914-64B4-E7365FF1F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362858" y="5940034"/>
            <a:ext cx="12009141" cy="543472"/>
          </a:xfrm>
        </p:spPr>
        <p:txBody>
          <a:bodyPr>
            <a:normAutofit/>
          </a:bodyPr>
          <a:lstStyle/>
          <a:p>
            <a:r>
              <a:rPr lang="en-US" sz="2800" dirty="0"/>
              <a:t>It displays user’s final score after successfully completing the quiz</a:t>
            </a:r>
          </a:p>
        </p:txBody>
      </p:sp>
    </p:spTree>
    <p:extLst>
      <p:ext uri="{BB962C8B-B14F-4D97-AF65-F5344CB8AC3E}">
        <p14:creationId xmlns:p14="http://schemas.microsoft.com/office/powerpoint/2010/main" val="124360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F57A-7C5A-3D6B-8384-BEFB351B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06" y="5160340"/>
            <a:ext cx="10355326" cy="543472"/>
          </a:xfrm>
        </p:spPr>
        <p:txBody>
          <a:bodyPr/>
          <a:lstStyle/>
          <a:p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Quiz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Result – Loss Screen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B934E3-2AE9-6F27-67BC-7B549D955C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 b="7563"/>
          <a:stretch>
            <a:fillRect/>
          </a:stretch>
        </p:blipFill>
        <p:spPr>
          <a:xfrm>
            <a:off x="1169988" y="252413"/>
            <a:ext cx="9844087" cy="46974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4FF2-612E-D06A-2166-545F74ADB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806" y="5914327"/>
            <a:ext cx="10353762" cy="543472"/>
          </a:xfrm>
        </p:spPr>
        <p:txBody>
          <a:bodyPr>
            <a:normAutofit/>
          </a:bodyPr>
          <a:lstStyle/>
          <a:p>
            <a:r>
              <a:rPr lang="en-US" sz="2400" dirty="0"/>
              <a:t>The loss screen displays the user’s final score if the quiz is not successfully completed</a:t>
            </a:r>
          </a:p>
        </p:txBody>
      </p:sp>
    </p:spTree>
    <p:extLst>
      <p:ext uri="{BB962C8B-B14F-4D97-AF65-F5344CB8AC3E}">
        <p14:creationId xmlns:p14="http://schemas.microsoft.com/office/powerpoint/2010/main" val="3706756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{7936366C-A55B-44C3-811E-80EF8CBEE1E4}TFe887d8cf-77a9-48cd-9a74-d8d08097a61c3993dec7_win32-329aa78f548b</Template>
  <TotalTime>663</TotalTime>
  <Words>354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Goudy Old Style</vt:lpstr>
      <vt:lpstr>Wingdings</vt:lpstr>
      <vt:lpstr>Wingdings 2</vt:lpstr>
      <vt:lpstr>SlateVTI</vt:lpstr>
      <vt:lpstr>INTERACTIVE QUIZ GAME</vt:lpstr>
      <vt:lpstr>Abstract</vt:lpstr>
      <vt:lpstr>About the Project</vt:lpstr>
      <vt:lpstr>Core Features of Our Quiz Game</vt:lpstr>
      <vt:lpstr>Technology Stack Behind the Game</vt:lpstr>
      <vt:lpstr>Structure of the Project</vt:lpstr>
      <vt:lpstr>Quiz Game  Home Page</vt:lpstr>
      <vt:lpstr>Quiz Result – Winning Screen</vt:lpstr>
      <vt:lpstr>Quiz Result – Loss Screen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supriyareddy211@gmail.com</dc:creator>
  <cp:lastModifiedBy>supriyareddy211@gmail.com</cp:lastModifiedBy>
  <cp:revision>15</cp:revision>
  <dcterms:created xsi:type="dcterms:W3CDTF">2026-02-05T02:27:34Z</dcterms:created>
  <dcterms:modified xsi:type="dcterms:W3CDTF">2026-02-05T13:30:35Z</dcterms:modified>
</cp:coreProperties>
</file>